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6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3228" y="290628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主要介绍了一个面向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岁儿童在主图书馆的乐高活动。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209" y="1268760"/>
            <a:ext cx="11113151" cy="1421914"/>
          </a:xfrm>
          <a:prstGeom prst="rect">
            <a:avLst/>
          </a:prstGeom>
        </p:spPr>
      </p:pic>
      <p:pic>
        <p:nvPicPr>
          <p:cNvPr id="5" name="语篇导航-DA.eps" descr="id:21474872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children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aged 5—12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Saturday, February 17th 2024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Library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here and play with Lego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prepare enough Lego bricks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also prepare some Lego idea books and Lego pictures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get ready to play Lego videos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your imagination to design your own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choose ten wonderful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structures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will show them in our library for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structure is chosen, you can get a set of Lego bricks and a beautiful toy as a prize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Library, 49 Lexington Street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5085507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0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3286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will the activity last in Main Library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hours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hours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214768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“Time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 p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 p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Place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Main Library”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点到下午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点半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主图书馆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活动持续两个半小时。故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09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get a set of Lego bricks and a beautiful toy as a prize”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你可以得到一套乐高积木和一个漂亮的玩具作为奖励。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）可知奖励是乐高积木和玩具。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均未提到。故选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628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the children get if they win in Main Library on February 17th 2024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get some pictures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get some videos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56546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get some books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get some toys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37" y="17511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271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2238241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干扰选项误导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原文提到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Lego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Lego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但这是活动提供的材料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不是奖品。规避方法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定位关键句。题目关键词是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因此答案应在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部分找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而非活动提供的材料。注意这类题目需要警惕偷换概念的选项。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易错警示.eps" descr="id:21474872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367464"/>
            <a:ext cx="1365885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98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6546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文章出处题。本文的内容是关于乐高的活动广告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因此会出现在报纸的游戏类栏目中。故选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338" algn="l"/>
                <a:tab pos="4749800" algn="l"/>
                <a:tab pos="5467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section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 newspaper can we read the article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935416"/>
            <a:ext cx="3325101" cy="4006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2637" y="18876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702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244</Words>
  <Application>Microsoft Office PowerPoint</Application>
  <PresentationFormat>自定义</PresentationFormat>
  <Paragraphs>27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2025-09-16T12:37:34Z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